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C6EC7-156E-4A1F-A211-DBDA610424B1}" type="datetimeFigureOut">
              <a:rPr lang="da-DK" smtClean="0"/>
              <a:t>02-01-2012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B6FC-2562-41B7-A367-B5082337A1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33846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C6EC7-156E-4A1F-A211-DBDA610424B1}" type="datetimeFigureOut">
              <a:rPr lang="da-DK" smtClean="0"/>
              <a:t>02-01-2012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B6FC-2562-41B7-A367-B5082337A1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84309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C6EC7-156E-4A1F-A211-DBDA610424B1}" type="datetimeFigureOut">
              <a:rPr lang="da-DK" smtClean="0"/>
              <a:t>02-01-2012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B6FC-2562-41B7-A367-B5082337A1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10777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C6EC7-156E-4A1F-A211-DBDA610424B1}" type="datetimeFigureOut">
              <a:rPr lang="da-DK" smtClean="0"/>
              <a:t>02-01-2012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B6FC-2562-41B7-A367-B5082337A1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56725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C6EC7-156E-4A1F-A211-DBDA610424B1}" type="datetimeFigureOut">
              <a:rPr lang="da-DK" smtClean="0"/>
              <a:t>02-01-2012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B6FC-2562-41B7-A367-B5082337A1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0712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C6EC7-156E-4A1F-A211-DBDA610424B1}" type="datetimeFigureOut">
              <a:rPr lang="da-DK" smtClean="0"/>
              <a:t>02-01-2012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B6FC-2562-41B7-A367-B5082337A1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19941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C6EC7-156E-4A1F-A211-DBDA610424B1}" type="datetimeFigureOut">
              <a:rPr lang="da-DK" smtClean="0"/>
              <a:t>02-01-2012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B6FC-2562-41B7-A367-B5082337A1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74887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C6EC7-156E-4A1F-A211-DBDA610424B1}" type="datetimeFigureOut">
              <a:rPr lang="da-DK" smtClean="0"/>
              <a:t>02-01-2012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B6FC-2562-41B7-A367-B5082337A1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26204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C6EC7-156E-4A1F-A211-DBDA610424B1}" type="datetimeFigureOut">
              <a:rPr lang="da-DK" smtClean="0"/>
              <a:t>02-01-2012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B6FC-2562-41B7-A367-B5082337A1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31726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C6EC7-156E-4A1F-A211-DBDA610424B1}" type="datetimeFigureOut">
              <a:rPr lang="da-DK" smtClean="0"/>
              <a:t>02-01-2012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B6FC-2562-41B7-A367-B5082337A1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96089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C6EC7-156E-4A1F-A211-DBDA610424B1}" type="datetimeFigureOut">
              <a:rPr lang="da-DK" smtClean="0"/>
              <a:t>02-01-2012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B6FC-2562-41B7-A367-B5082337A1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218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C6EC7-156E-4A1F-A211-DBDA610424B1}" type="datetimeFigureOut">
              <a:rPr lang="da-DK" smtClean="0"/>
              <a:t>02-01-2012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8B6FC-2562-41B7-A367-B5082337A1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61001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llipse 14"/>
          <p:cNvSpPr/>
          <p:nvPr/>
        </p:nvSpPr>
        <p:spPr>
          <a:xfrm>
            <a:off x="251520" y="257536"/>
            <a:ext cx="8712968" cy="62646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a-DK" dirty="0" err="1" smtClean="0"/>
              <a:t>FAREZONENFIkke</a:t>
            </a:r>
            <a:endParaRPr lang="da-DK" dirty="0"/>
          </a:p>
        </p:txBody>
      </p:sp>
      <p:sp>
        <p:nvSpPr>
          <p:cNvPr id="14" name="Ellipse 13"/>
          <p:cNvSpPr/>
          <p:nvPr/>
        </p:nvSpPr>
        <p:spPr>
          <a:xfrm>
            <a:off x="1331640" y="980728"/>
            <a:ext cx="6696744" cy="4608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r>
              <a:rPr lang="da-DK" dirty="0" smtClean="0"/>
              <a:t>RISIKOZONEN</a:t>
            </a:r>
          </a:p>
          <a:p>
            <a:r>
              <a:rPr lang="da-DK" dirty="0" smtClean="0"/>
              <a:t>Svingende deltagelse</a:t>
            </a:r>
            <a:endParaRPr lang="da-DK" dirty="0"/>
          </a:p>
        </p:txBody>
      </p:sp>
      <p:sp>
        <p:nvSpPr>
          <p:cNvPr id="13" name="Ellipse 12"/>
          <p:cNvSpPr/>
          <p:nvPr/>
        </p:nvSpPr>
        <p:spPr>
          <a:xfrm>
            <a:off x="2999620" y="2348879"/>
            <a:ext cx="3456384" cy="19442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a-DK" b="1" dirty="0" smtClean="0"/>
              <a:t>SIKKERHEDSZONEN</a:t>
            </a:r>
          </a:p>
          <a:p>
            <a:r>
              <a:rPr lang="da-DK" dirty="0" smtClean="0"/>
              <a:t>Fuld deltagelse</a:t>
            </a:r>
            <a:endParaRPr lang="da-DK" dirty="0"/>
          </a:p>
        </p:txBody>
      </p:sp>
      <p:sp>
        <p:nvSpPr>
          <p:cNvPr id="9" name="Tekstboks 8"/>
          <p:cNvSpPr txBox="1"/>
          <p:nvPr/>
        </p:nvSpPr>
        <p:spPr>
          <a:xfrm>
            <a:off x="3131840" y="5877272"/>
            <a:ext cx="1668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/>
              <a:t>FAREZONEN</a:t>
            </a:r>
          </a:p>
          <a:p>
            <a:r>
              <a:rPr lang="da-DK" dirty="0" smtClean="0"/>
              <a:t>Ikke deltagende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97260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llipse 14"/>
          <p:cNvSpPr/>
          <p:nvPr/>
        </p:nvSpPr>
        <p:spPr>
          <a:xfrm>
            <a:off x="251520" y="257536"/>
            <a:ext cx="8712968" cy="62646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a-DK" dirty="0" err="1" smtClean="0"/>
              <a:t>FAREZONENFIkke</a:t>
            </a:r>
            <a:endParaRPr lang="da-DK" dirty="0"/>
          </a:p>
        </p:txBody>
      </p:sp>
      <p:sp>
        <p:nvSpPr>
          <p:cNvPr id="14" name="Ellipse 13"/>
          <p:cNvSpPr/>
          <p:nvPr/>
        </p:nvSpPr>
        <p:spPr>
          <a:xfrm>
            <a:off x="1331640" y="980728"/>
            <a:ext cx="6696744" cy="4608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</p:txBody>
      </p:sp>
      <p:sp>
        <p:nvSpPr>
          <p:cNvPr id="13" name="Ellipse 12"/>
          <p:cNvSpPr/>
          <p:nvPr/>
        </p:nvSpPr>
        <p:spPr>
          <a:xfrm>
            <a:off x="2999620" y="2348879"/>
            <a:ext cx="3456384" cy="1944215"/>
          </a:xfrm>
          <a:prstGeom prst="ellips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a-DK" b="1" dirty="0" smtClean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24860127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11</Words>
  <Application>Microsoft Office PowerPoint</Application>
  <PresentationFormat>Skærmshow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2</vt:i4>
      </vt:variant>
    </vt:vector>
  </HeadingPairs>
  <TitlesOfParts>
    <vt:vector size="3" baseType="lpstr">
      <vt:lpstr>Kontortema</vt:lpstr>
      <vt:lpstr>PowerPoint-præsentation</vt:lpstr>
      <vt:lpstr>PowerPoint-præsentation</vt:lpstr>
    </vt:vector>
  </TitlesOfParts>
  <Company>University College Sjaelland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Bent Nygaard</dc:creator>
  <cp:lastModifiedBy>Bent Nygaard</cp:lastModifiedBy>
  <cp:revision>4</cp:revision>
  <dcterms:created xsi:type="dcterms:W3CDTF">2012-01-02T12:18:14Z</dcterms:created>
  <dcterms:modified xsi:type="dcterms:W3CDTF">2012-01-02T12:38:51Z</dcterms:modified>
</cp:coreProperties>
</file>